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7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5.xml" ContentType="application/vnd.openxmlformats-officedocument.presentationml.slide+xml"/>
  <Override PartName="/ppt/slides/slide1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2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7772400" cy="100584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-223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ustomXml" Target="../customXml/item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86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936248"/>
            <a:ext cx="1676001" cy="318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50"/>
              </a:lnSpc>
              <a:spcBef>
                <a:spcPts val="122"/>
              </a:spcBef>
            </a:pPr>
            <a:r>
              <a:rPr sz="2300" spc="0" dirty="0" smtClean="0">
                <a:latin typeface="Times New Roman"/>
                <a:cs typeface="Times New Roman"/>
              </a:rPr>
              <a:t>CO</a:t>
            </a:r>
            <a:r>
              <a:rPr sz="2300" spc="4" dirty="0" smtClean="0">
                <a:latin typeface="Times New Roman"/>
                <a:cs typeface="Times New Roman"/>
              </a:rPr>
              <a:t>N</a:t>
            </a:r>
            <a:r>
              <a:rPr sz="2300" spc="0" dirty="0" smtClean="0">
                <a:latin typeface="Times New Roman"/>
                <a:cs typeface="Times New Roman"/>
              </a:rPr>
              <a:t>T</a:t>
            </a:r>
            <a:r>
              <a:rPr sz="2300" spc="-19" dirty="0" smtClean="0">
                <a:latin typeface="Times New Roman"/>
                <a:cs typeface="Times New Roman"/>
              </a:rPr>
              <a:t>E</a:t>
            </a:r>
            <a:r>
              <a:rPr sz="2300" spc="0" dirty="0" smtClean="0">
                <a:latin typeface="Times New Roman"/>
                <a:cs typeface="Times New Roman"/>
              </a:rPr>
              <a:t>NT</a:t>
            </a:r>
            <a:r>
              <a:rPr sz="2300" spc="-9" dirty="0" smtClean="0">
                <a:latin typeface="Times New Roman"/>
                <a:cs typeface="Times New Roman"/>
              </a:rPr>
              <a:t>S</a:t>
            </a:r>
            <a:r>
              <a:rPr sz="2300" spc="0" dirty="0" smtClean="0">
                <a:latin typeface="Times New Roman"/>
                <a:cs typeface="Times New Roman"/>
              </a:rPr>
              <a:t>: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604" y="1433606"/>
            <a:ext cx="202200" cy="1378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4" dirty="0" smtClean="0">
                <a:latin typeface="Times New Roman"/>
                <a:cs typeface="Times New Roman"/>
              </a:rPr>
              <a:t>1)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58"/>
              </a:spcBef>
            </a:pPr>
            <a:r>
              <a:rPr sz="1400" spc="4" dirty="0" smtClean="0">
                <a:latin typeface="Times New Roman"/>
                <a:cs typeface="Times New Roman"/>
              </a:rPr>
              <a:t>2)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35"/>
              </a:spcBef>
            </a:pPr>
            <a:r>
              <a:rPr sz="1400" spc="4" dirty="0" smtClean="0">
                <a:latin typeface="Times New Roman"/>
                <a:cs typeface="Times New Roman"/>
              </a:rPr>
              <a:t>3)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0"/>
              </a:spcBef>
            </a:pPr>
            <a:r>
              <a:rPr sz="1400" spc="4" dirty="0" smtClean="0">
                <a:latin typeface="Times New Roman"/>
                <a:cs typeface="Times New Roman"/>
              </a:rPr>
              <a:t>4)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35"/>
              </a:spcBef>
            </a:pPr>
            <a:r>
              <a:rPr sz="1400" spc="4" dirty="0" smtClean="0">
                <a:latin typeface="Times New Roman"/>
                <a:cs typeface="Times New Roman"/>
              </a:rPr>
              <a:t>5)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35"/>
              </a:spcBef>
            </a:pPr>
            <a:r>
              <a:rPr sz="1400" spc="4" dirty="0" smtClean="0">
                <a:latin typeface="Times New Roman"/>
                <a:cs typeface="Times New Roman"/>
              </a:rPr>
              <a:t>6)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4" y="1433606"/>
            <a:ext cx="2352854" cy="1378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sz="1400" spc="-4" dirty="0" smtClean="0">
                <a:latin typeface="Times New Roman"/>
                <a:cs typeface="Times New Roman"/>
              </a:rPr>
              <a:t>D</a:t>
            </a:r>
            <a:r>
              <a:rPr sz="1400" spc="4" dirty="0" smtClean="0">
                <a:latin typeface="Times New Roman"/>
                <a:cs typeface="Times New Roman"/>
              </a:rPr>
              <a:t>i</a:t>
            </a:r>
            <a:r>
              <a:rPr sz="1400" spc="-4" dirty="0" smtClean="0">
                <a:latin typeface="Times New Roman"/>
                <a:cs typeface="Times New Roman"/>
              </a:rPr>
              <a:t>s</a:t>
            </a:r>
            <a:r>
              <a:rPr sz="1400" spc="4" dirty="0" smtClean="0">
                <a:latin typeface="Times New Roman"/>
                <a:cs typeface="Times New Roman"/>
              </a:rPr>
              <a:t>t</a:t>
            </a:r>
            <a:r>
              <a:rPr sz="1400" spc="-4" dirty="0" smtClean="0">
                <a:latin typeface="Times New Roman"/>
                <a:cs typeface="Times New Roman"/>
              </a:rPr>
              <a:t>i</a:t>
            </a:r>
            <a:r>
              <a:rPr sz="1400" spc="4" dirty="0" smtClean="0">
                <a:latin typeface="Times New Roman"/>
                <a:cs typeface="Times New Roman"/>
              </a:rPr>
              <a:t>n</a:t>
            </a:r>
            <a:r>
              <a:rPr sz="1400" spc="-9" dirty="0" smtClean="0">
                <a:latin typeface="Times New Roman"/>
                <a:cs typeface="Times New Roman"/>
              </a:rPr>
              <a:t>c</a:t>
            </a:r>
            <a:r>
              <a:rPr sz="1400" spc="0" dirty="0" smtClean="0">
                <a:latin typeface="Times New Roman"/>
                <a:cs typeface="Times New Roman"/>
              </a:rPr>
              <a:t>t</a:t>
            </a:r>
            <a:r>
              <a:rPr sz="1400" spc="4" dirty="0" smtClean="0">
                <a:latin typeface="Times New Roman"/>
                <a:cs typeface="Times New Roman"/>
              </a:rPr>
              <a:t> </a:t>
            </a:r>
            <a:r>
              <a:rPr sz="1400" spc="-9" dirty="0" smtClean="0">
                <a:latin typeface="Times New Roman"/>
                <a:cs typeface="Times New Roman"/>
              </a:rPr>
              <a:t>V</a:t>
            </a:r>
            <a:r>
              <a:rPr sz="1400" spc="0" dirty="0" smtClean="0">
                <a:latin typeface="Times New Roman"/>
                <a:cs typeface="Times New Roman"/>
              </a:rPr>
              <a:t>s</a:t>
            </a:r>
            <a:r>
              <a:rPr sz="1400" spc="4" dirty="0" smtClean="0">
                <a:latin typeface="Times New Roman"/>
                <a:cs typeface="Times New Roman"/>
              </a:rPr>
              <a:t> </a:t>
            </a:r>
            <a:r>
              <a:rPr sz="1400" spc="-9" dirty="0" smtClean="0">
                <a:latin typeface="Times New Roman"/>
                <a:cs typeface="Times New Roman"/>
              </a:rPr>
              <a:t>G</a:t>
            </a:r>
            <a:r>
              <a:rPr sz="1400" spc="0" dirty="0" smtClean="0">
                <a:latin typeface="Times New Roman"/>
                <a:cs typeface="Times New Roman"/>
              </a:rPr>
              <a:t>r</a:t>
            </a:r>
            <a:r>
              <a:rPr sz="1400" spc="-4" dirty="0" smtClean="0">
                <a:latin typeface="Times New Roman"/>
                <a:cs typeface="Times New Roman"/>
              </a:rPr>
              <a:t>o</a:t>
            </a:r>
            <a:r>
              <a:rPr sz="1400" spc="4" dirty="0" smtClean="0">
                <a:latin typeface="Times New Roman"/>
                <a:cs typeface="Times New Roman"/>
              </a:rPr>
              <a:t>u</a:t>
            </a:r>
            <a:r>
              <a:rPr sz="1400" spc="0" dirty="0" smtClean="0">
                <a:latin typeface="Times New Roman"/>
                <a:cs typeface="Times New Roman"/>
              </a:rPr>
              <a:t>p</a:t>
            </a:r>
            <a:r>
              <a:rPr sz="1400" spc="4" dirty="0" smtClean="0">
                <a:latin typeface="Times New Roman"/>
                <a:cs typeface="Times New Roman"/>
              </a:rPr>
              <a:t> </a:t>
            </a:r>
            <a:r>
              <a:rPr sz="1400" spc="0" dirty="0" smtClean="0">
                <a:latin typeface="Times New Roman"/>
                <a:cs typeface="Times New Roman"/>
              </a:rPr>
              <a:t>By</a:t>
            </a:r>
            <a:r>
              <a:rPr sz="1400" spc="-19" dirty="0" smtClean="0">
                <a:latin typeface="Times New Roman"/>
                <a:cs typeface="Times New Roman"/>
              </a:rPr>
              <a:t> </a:t>
            </a:r>
            <a:r>
              <a:rPr sz="1400" spc="0" dirty="0" smtClean="0">
                <a:latin typeface="Times New Roman"/>
                <a:cs typeface="Times New Roman"/>
              </a:rPr>
              <a:t>Fu</a:t>
            </a:r>
            <a:r>
              <a:rPr sz="1400" spc="4" dirty="0" smtClean="0">
                <a:latin typeface="Times New Roman"/>
                <a:cs typeface="Times New Roman"/>
              </a:rPr>
              <a:t>n</a:t>
            </a:r>
            <a:r>
              <a:rPr sz="1400" spc="-9" dirty="0" smtClean="0">
                <a:latin typeface="Times New Roman"/>
                <a:cs typeface="Times New Roman"/>
              </a:rPr>
              <a:t>c</a:t>
            </a:r>
            <a:r>
              <a:rPr sz="1400" spc="-4" dirty="0" smtClean="0">
                <a:latin typeface="Times New Roman"/>
                <a:cs typeface="Times New Roman"/>
              </a:rPr>
              <a:t>t</a:t>
            </a:r>
            <a:r>
              <a:rPr sz="1400" spc="4" dirty="0" smtClean="0">
                <a:latin typeface="Times New Roman"/>
                <a:cs typeface="Times New Roman"/>
              </a:rPr>
              <a:t>i</a:t>
            </a:r>
            <a:r>
              <a:rPr sz="1400" spc="-4" dirty="0" smtClean="0">
                <a:latin typeface="Times New Roman"/>
                <a:cs typeface="Times New Roman"/>
              </a:rPr>
              <a:t>on</a:t>
            </a:r>
            <a:r>
              <a:rPr sz="1400" spc="0" dirty="0" smtClean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 marL="12700" marR="26746">
              <a:lnSpc>
                <a:spcPct val="95825"/>
              </a:lnSpc>
              <a:spcBef>
                <a:spcPts val="158"/>
              </a:spcBef>
            </a:pPr>
            <a:r>
              <a:rPr sz="1400" spc="-4" dirty="0" smtClean="0">
                <a:latin typeface="Times New Roman"/>
                <a:cs typeface="Times New Roman"/>
              </a:rPr>
              <a:t>E</a:t>
            </a:r>
            <a:r>
              <a:rPr sz="1400" spc="4" dirty="0" smtClean="0">
                <a:latin typeface="Times New Roman"/>
                <a:cs typeface="Times New Roman"/>
              </a:rPr>
              <a:t>x</a:t>
            </a:r>
            <a:r>
              <a:rPr sz="1400" spc="-4" dirty="0" smtClean="0">
                <a:latin typeface="Times New Roman"/>
                <a:cs typeface="Times New Roman"/>
              </a:rPr>
              <a:t>p</a:t>
            </a:r>
            <a:r>
              <a:rPr sz="1400" spc="4" dirty="0" smtClean="0">
                <a:latin typeface="Times New Roman"/>
                <a:cs typeface="Times New Roman"/>
              </a:rPr>
              <a:t>l</a:t>
            </a:r>
            <a:r>
              <a:rPr sz="1400" spc="0" dirty="0" smtClean="0">
                <a:latin typeface="Times New Roman"/>
                <a:cs typeface="Times New Roman"/>
              </a:rPr>
              <a:t>a</a:t>
            </a:r>
            <a:r>
              <a:rPr sz="1400" spc="-4" dirty="0" smtClean="0">
                <a:latin typeface="Times New Roman"/>
                <a:cs typeface="Times New Roman"/>
              </a:rPr>
              <a:t>i</a:t>
            </a:r>
            <a:r>
              <a:rPr sz="1400" spc="0" dirty="0" smtClean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  <a:p>
            <a:pPr marL="56896" marR="1050453" indent="-44196">
              <a:lnSpc>
                <a:spcPts val="1609"/>
              </a:lnSpc>
              <a:spcBef>
                <a:spcPts val="235"/>
              </a:spcBef>
            </a:pPr>
            <a:r>
              <a:rPr sz="1400" spc="0" dirty="0" smtClean="0">
                <a:latin typeface="Times New Roman"/>
                <a:cs typeface="Times New Roman"/>
              </a:rPr>
              <a:t>F</a:t>
            </a:r>
            <a:r>
              <a:rPr sz="1400" spc="4" dirty="0" smtClean="0">
                <a:latin typeface="Times New Roman"/>
                <a:cs typeface="Times New Roman"/>
              </a:rPr>
              <a:t>o</a:t>
            </a:r>
            <a:r>
              <a:rPr sz="1400" spc="0" dirty="0" smtClean="0">
                <a:latin typeface="Times New Roman"/>
                <a:cs typeface="Times New Roman"/>
              </a:rPr>
              <a:t>r</a:t>
            </a:r>
            <a:r>
              <a:rPr sz="1400" spc="-25" dirty="0" smtClean="0">
                <a:latin typeface="Times New Roman"/>
                <a:cs typeface="Times New Roman"/>
              </a:rPr>
              <a:t>m</a:t>
            </a:r>
            <a:r>
              <a:rPr sz="1400" spc="0" dirty="0" smtClean="0">
                <a:latin typeface="Times New Roman"/>
                <a:cs typeface="Times New Roman"/>
              </a:rPr>
              <a:t>at</a:t>
            </a:r>
            <a:r>
              <a:rPr sz="1400" spc="4" dirty="0" smtClean="0">
                <a:latin typeface="Times New Roman"/>
                <a:cs typeface="Times New Roman"/>
              </a:rPr>
              <a:t> </a:t>
            </a:r>
            <a:r>
              <a:rPr sz="1400" spc="0" dirty="0" smtClean="0">
                <a:latin typeface="Times New Roman"/>
                <a:cs typeface="Times New Roman"/>
              </a:rPr>
              <a:t>Fu</a:t>
            </a:r>
            <a:r>
              <a:rPr sz="1400" spc="4" dirty="0" smtClean="0">
                <a:latin typeface="Times New Roman"/>
                <a:cs typeface="Times New Roman"/>
              </a:rPr>
              <a:t>n</a:t>
            </a:r>
            <a:r>
              <a:rPr sz="1400" spc="-9" dirty="0" smtClean="0">
                <a:latin typeface="Times New Roman"/>
                <a:cs typeface="Times New Roman"/>
              </a:rPr>
              <a:t>c</a:t>
            </a:r>
            <a:r>
              <a:rPr sz="1400" spc="-4" dirty="0" smtClean="0">
                <a:latin typeface="Times New Roman"/>
                <a:cs typeface="Times New Roman"/>
              </a:rPr>
              <a:t>t</a:t>
            </a:r>
            <a:r>
              <a:rPr sz="1400" spc="4" dirty="0" smtClean="0">
                <a:latin typeface="Times New Roman"/>
                <a:cs typeface="Times New Roman"/>
              </a:rPr>
              <a:t>i</a:t>
            </a:r>
            <a:r>
              <a:rPr sz="1400" spc="-4" dirty="0" smtClean="0">
                <a:latin typeface="Times New Roman"/>
                <a:cs typeface="Times New Roman"/>
              </a:rPr>
              <a:t>on</a:t>
            </a:r>
            <a:r>
              <a:rPr sz="1400" spc="0" dirty="0" smtClean="0">
                <a:latin typeface="Times New Roman"/>
                <a:cs typeface="Times New Roman"/>
              </a:rPr>
              <a:t>s </a:t>
            </a:r>
            <a:endParaRPr sz="1400">
              <a:latin typeface="Times New Roman"/>
              <a:cs typeface="Times New Roman"/>
            </a:endParaRPr>
          </a:p>
          <a:p>
            <a:pPr marL="56896" marR="1050453">
              <a:lnSpc>
                <a:spcPts val="1609"/>
              </a:lnSpc>
              <a:spcBef>
                <a:spcPts val="244"/>
              </a:spcBef>
            </a:pPr>
            <a:r>
              <a:rPr sz="1400" spc="-4" dirty="0" smtClean="0">
                <a:latin typeface="Times New Roman"/>
                <a:cs typeface="Times New Roman"/>
              </a:rPr>
              <a:t>H</a:t>
            </a:r>
            <a:r>
              <a:rPr sz="1400" spc="0" dirty="0" smtClean="0">
                <a:latin typeface="Times New Roman"/>
                <a:cs typeface="Times New Roman"/>
              </a:rPr>
              <a:t>e</a:t>
            </a:r>
            <a:r>
              <a:rPr sz="1400" spc="4" dirty="0" smtClean="0">
                <a:latin typeface="Times New Roman"/>
                <a:cs typeface="Times New Roman"/>
              </a:rPr>
              <a:t>l</a:t>
            </a:r>
            <a:r>
              <a:rPr sz="1400" spc="0" dirty="0" smtClean="0">
                <a:latin typeface="Times New Roman"/>
                <a:cs typeface="Times New Roman"/>
              </a:rPr>
              <a:t>p</a:t>
            </a:r>
            <a:r>
              <a:rPr sz="1400" spc="4" dirty="0" smtClean="0">
                <a:latin typeface="Times New Roman"/>
                <a:cs typeface="Times New Roman"/>
              </a:rPr>
              <a:t> </a:t>
            </a:r>
            <a:r>
              <a:rPr sz="1400" spc="-14" dirty="0" smtClean="0">
                <a:latin typeface="Times New Roman"/>
                <a:cs typeface="Times New Roman"/>
              </a:rPr>
              <a:t>a</a:t>
            </a:r>
            <a:r>
              <a:rPr sz="1400" spc="4" dirty="0" smtClean="0">
                <a:latin typeface="Times New Roman"/>
                <a:cs typeface="Times New Roman"/>
              </a:rPr>
              <a:t>n</a:t>
            </a:r>
            <a:r>
              <a:rPr sz="1400" spc="0" dirty="0" smtClean="0">
                <a:latin typeface="Times New Roman"/>
                <a:cs typeface="Times New Roman"/>
              </a:rPr>
              <a:t>d</a:t>
            </a:r>
            <a:r>
              <a:rPr sz="1400" spc="4" dirty="0" smtClean="0">
                <a:latin typeface="Times New Roman"/>
                <a:cs typeface="Times New Roman"/>
              </a:rPr>
              <a:t> </a:t>
            </a:r>
            <a:r>
              <a:rPr sz="1400" spc="-14" dirty="0" smtClean="0">
                <a:latin typeface="Times New Roman"/>
                <a:cs typeface="Times New Roman"/>
              </a:rPr>
              <a:t>S</a:t>
            </a:r>
            <a:r>
              <a:rPr sz="1400" spc="-4" dirty="0" smtClean="0">
                <a:latin typeface="Times New Roman"/>
                <a:cs typeface="Times New Roman"/>
              </a:rPr>
              <a:t>h</a:t>
            </a:r>
            <a:r>
              <a:rPr sz="1400" spc="4" dirty="0" smtClean="0">
                <a:latin typeface="Times New Roman"/>
                <a:cs typeface="Times New Roman"/>
              </a:rPr>
              <a:t>o</a:t>
            </a:r>
            <a:r>
              <a:rPr sz="1400" spc="0" dirty="0" smtClean="0">
                <a:latin typeface="Times New Roman"/>
                <a:cs typeface="Times New Roman"/>
              </a:rPr>
              <a:t>w </a:t>
            </a:r>
            <a:endParaRPr sz="1400">
              <a:latin typeface="Times New Roman"/>
              <a:cs typeface="Times New Roman"/>
            </a:endParaRPr>
          </a:p>
          <a:p>
            <a:pPr marL="56896" marR="1050453">
              <a:lnSpc>
                <a:spcPts val="1609"/>
              </a:lnSpc>
              <a:spcBef>
                <a:spcPts val="244"/>
              </a:spcBef>
            </a:pPr>
            <a:r>
              <a:rPr sz="1400" spc="4" dirty="0" smtClean="0">
                <a:latin typeface="Times New Roman"/>
                <a:cs typeface="Times New Roman"/>
              </a:rPr>
              <a:t>J</a:t>
            </a:r>
            <a:r>
              <a:rPr sz="1400" spc="-4" dirty="0" smtClean="0">
                <a:latin typeface="Times New Roman"/>
                <a:cs typeface="Times New Roman"/>
              </a:rPr>
              <a:t>o</a:t>
            </a:r>
            <a:r>
              <a:rPr sz="1400" spc="4" dirty="0" smtClean="0">
                <a:latin typeface="Times New Roman"/>
                <a:cs typeface="Times New Roman"/>
              </a:rPr>
              <a:t>i</a:t>
            </a:r>
            <a:r>
              <a:rPr sz="1400" spc="0" dirty="0" smtClean="0">
                <a:latin typeface="Times New Roman"/>
                <a:cs typeface="Times New Roman"/>
              </a:rPr>
              <a:t>n</a:t>
            </a:r>
            <a:r>
              <a:rPr sz="1400" spc="4" dirty="0" smtClean="0">
                <a:latin typeface="Times New Roman"/>
                <a:cs typeface="Times New Roman"/>
              </a:rPr>
              <a:t> </a:t>
            </a:r>
            <a:r>
              <a:rPr sz="1400" spc="-14" dirty="0" smtClean="0">
                <a:latin typeface="Times New Roman"/>
                <a:cs typeface="Times New Roman"/>
              </a:rPr>
              <a:t>F</a:t>
            </a:r>
            <a:r>
              <a:rPr sz="1400" spc="-4" dirty="0" smtClean="0">
                <a:latin typeface="Times New Roman"/>
                <a:cs typeface="Times New Roman"/>
              </a:rPr>
              <a:t>u</a:t>
            </a:r>
            <a:r>
              <a:rPr sz="1400" spc="4" dirty="0" smtClean="0">
                <a:latin typeface="Times New Roman"/>
                <a:cs typeface="Times New Roman"/>
              </a:rPr>
              <a:t>n</a:t>
            </a:r>
            <a:r>
              <a:rPr sz="1400" spc="0" dirty="0" smtClean="0">
                <a:latin typeface="Times New Roman"/>
                <a:cs typeface="Times New Roman"/>
              </a:rPr>
              <a:t>c</a:t>
            </a:r>
            <a:r>
              <a:rPr sz="1400" spc="-4" dirty="0" smtClean="0">
                <a:latin typeface="Times New Roman"/>
                <a:cs typeface="Times New Roman"/>
              </a:rPr>
              <a:t>ti</a:t>
            </a:r>
            <a:r>
              <a:rPr sz="1400" spc="4" dirty="0" smtClean="0">
                <a:latin typeface="Times New Roman"/>
                <a:cs typeface="Times New Roman"/>
              </a:rPr>
              <a:t>o</a:t>
            </a:r>
            <a:r>
              <a:rPr sz="1400" spc="-4" dirty="0" smtClean="0">
                <a:latin typeface="Times New Roman"/>
                <a:cs typeface="Times New Roman"/>
              </a:rPr>
              <a:t>n</a:t>
            </a:r>
            <a:r>
              <a:rPr sz="1400" spc="0" dirty="0" smtClean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 marL="12700" marR="26746">
              <a:lnSpc>
                <a:spcPct val="95825"/>
              </a:lnSpc>
              <a:spcBef>
                <a:spcPts val="244"/>
              </a:spcBef>
            </a:pPr>
            <a:r>
              <a:rPr sz="1400" spc="4" dirty="0" smtClean="0">
                <a:latin typeface="Times New Roman"/>
                <a:cs typeface="Times New Roman"/>
              </a:rPr>
              <a:t>J</a:t>
            </a:r>
            <a:r>
              <a:rPr sz="1400" spc="-4" dirty="0" smtClean="0">
                <a:latin typeface="Times New Roman"/>
                <a:cs typeface="Times New Roman"/>
              </a:rPr>
              <a:t>oi</a:t>
            </a:r>
            <a:r>
              <a:rPr sz="1400" spc="0" dirty="0" smtClean="0">
                <a:latin typeface="Times New Roman"/>
                <a:cs typeface="Times New Roman"/>
              </a:rPr>
              <a:t>n</a:t>
            </a:r>
            <a:r>
              <a:rPr sz="1400" spc="4" dirty="0" smtClean="0">
                <a:latin typeface="Times New Roman"/>
                <a:cs typeface="Times New Roman"/>
              </a:rPr>
              <a:t> </a:t>
            </a:r>
            <a:r>
              <a:rPr sz="1400" spc="0" dirty="0" smtClean="0">
                <a:latin typeface="Times New Roman"/>
                <a:cs typeface="Times New Roman"/>
              </a:rPr>
              <a:t>I</a:t>
            </a:r>
            <a:r>
              <a:rPr sz="1400" spc="-9" dirty="0" smtClean="0">
                <a:latin typeface="Times New Roman"/>
                <a:cs typeface="Times New Roman"/>
              </a:rPr>
              <a:t>n</a:t>
            </a:r>
            <a:r>
              <a:rPr sz="1400" spc="4" dirty="0" smtClean="0">
                <a:latin typeface="Times New Roman"/>
                <a:cs typeface="Times New Roman"/>
              </a:rPr>
              <a:t>d</a:t>
            </a:r>
            <a:r>
              <a:rPr sz="1400" spc="-9" dirty="0" smtClean="0">
                <a:latin typeface="Times New Roman"/>
                <a:cs typeface="Times New Roman"/>
              </a:rPr>
              <a:t>e</a:t>
            </a:r>
            <a:r>
              <a:rPr sz="1400" spc="4" dirty="0" smtClean="0">
                <a:latin typeface="Times New Roman"/>
                <a:cs typeface="Times New Roman"/>
              </a:rPr>
              <a:t>x</a:t>
            </a:r>
            <a:r>
              <a:rPr sz="1400" spc="0" dirty="0" smtClean="0">
                <a:latin typeface="Times New Roman"/>
                <a:cs typeface="Times New Roman"/>
              </a:rPr>
              <a:t>es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50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7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1749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5583" y="6382147"/>
            <a:ext cx="2814292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sz="2800" b="1" spc="0" dirty="0" smtClean="0">
                <a:latin typeface="Times New Roman"/>
                <a:cs typeface="Times New Roman"/>
              </a:rPr>
              <a:t>Format</a:t>
            </a:r>
            <a:r>
              <a:rPr sz="2800" b="1" spc="-90" dirty="0" smtClean="0">
                <a:latin typeface="Times New Roman"/>
                <a:cs typeface="Times New Roman"/>
              </a:rPr>
              <a:t> </a:t>
            </a:r>
            <a:r>
              <a:rPr sz="2800" b="1" spc="9" dirty="0" smtClean="0">
                <a:latin typeface="Times New Roman"/>
                <a:cs typeface="Times New Roman"/>
              </a:rPr>
              <a:t>F</a:t>
            </a:r>
            <a:r>
              <a:rPr sz="2800" b="1" spc="0" dirty="0" smtClean="0">
                <a:latin typeface="Times New Roman"/>
                <a:cs typeface="Times New Roman"/>
              </a:rPr>
              <a:t>u</a:t>
            </a:r>
            <a:r>
              <a:rPr sz="2800" b="1" spc="9" dirty="0" smtClean="0">
                <a:latin typeface="Times New Roman"/>
                <a:cs typeface="Times New Roman"/>
              </a:rPr>
              <a:t>n</a:t>
            </a:r>
            <a:r>
              <a:rPr sz="2800" b="1" spc="0" dirty="0" smtClean="0">
                <a:latin typeface="Times New Roman"/>
                <a:cs typeface="Times New Roman"/>
              </a:rPr>
              <a:t>ctio</a:t>
            </a:r>
            <a:r>
              <a:rPr sz="2800" b="1" spc="9" dirty="0" smtClean="0">
                <a:latin typeface="Times New Roman"/>
                <a:cs typeface="Times New Roman"/>
              </a:rPr>
              <a:t>n</a:t>
            </a:r>
            <a:r>
              <a:rPr sz="2800" b="1" spc="0" dirty="0" smtClean="0"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780106"/>
            <a:ext cx="1716518" cy="221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For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m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at</a:t>
            </a:r>
            <a:r>
              <a:rPr sz="1550" b="1" spc="-47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Fu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ct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550" b="1" spc="-9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endParaRPr sz="15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504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88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2779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49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327650" cy="2774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689350"/>
            <a:ext cx="5939790" cy="4230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4306" y="3402473"/>
            <a:ext cx="3436058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sz="2800" b="1" spc="0" dirty="0" smtClean="0">
                <a:latin typeface="Times New Roman"/>
                <a:cs typeface="Times New Roman"/>
              </a:rPr>
              <a:t>Dis</a:t>
            </a:r>
            <a:r>
              <a:rPr sz="2800" b="1" spc="4" dirty="0" smtClean="0">
                <a:latin typeface="Times New Roman"/>
                <a:cs typeface="Times New Roman"/>
              </a:rPr>
              <a:t>t</a:t>
            </a:r>
            <a:r>
              <a:rPr sz="2800" b="1" spc="0" dirty="0" smtClean="0">
                <a:latin typeface="Times New Roman"/>
                <a:cs typeface="Times New Roman"/>
              </a:rPr>
              <a:t>inct</a:t>
            </a:r>
            <a:r>
              <a:rPr sz="2800" b="1" spc="-93" dirty="0" smtClean="0">
                <a:latin typeface="Times New Roman"/>
                <a:cs typeface="Times New Roman"/>
              </a:rPr>
              <a:t> </a:t>
            </a:r>
            <a:r>
              <a:rPr sz="2800" b="1" spc="9" dirty="0" smtClean="0">
                <a:latin typeface="Times New Roman"/>
                <a:cs typeface="Times New Roman"/>
              </a:rPr>
              <a:t>V</a:t>
            </a:r>
            <a:r>
              <a:rPr sz="2800" b="1" spc="0" dirty="0" smtClean="0">
                <a:latin typeface="Times New Roman"/>
                <a:cs typeface="Times New Roman"/>
              </a:rPr>
              <a:t>s.</a:t>
            </a:r>
            <a:r>
              <a:rPr sz="2800" b="1" spc="-38" dirty="0" smtClean="0">
                <a:latin typeface="Times New Roman"/>
                <a:cs typeface="Times New Roman"/>
              </a:rPr>
              <a:t> </a:t>
            </a:r>
            <a:r>
              <a:rPr sz="2800" b="1" spc="0" dirty="0" smtClean="0">
                <a:latin typeface="Times New Roman"/>
                <a:cs typeface="Times New Roman"/>
              </a:rPr>
              <a:t>Gro</a:t>
            </a:r>
            <a:r>
              <a:rPr sz="2800" b="1" spc="9" dirty="0" smtClean="0">
                <a:latin typeface="Times New Roman"/>
                <a:cs typeface="Times New Roman"/>
              </a:rPr>
              <a:t>u</a:t>
            </a:r>
            <a:r>
              <a:rPr sz="2800" b="1" spc="0" dirty="0" smtClean="0">
                <a:latin typeface="Times New Roman"/>
                <a:cs typeface="Times New Roman"/>
              </a:rPr>
              <a:t>p</a:t>
            </a:r>
            <a:r>
              <a:rPr sz="2800" b="1" spc="-79" dirty="0" smtClean="0">
                <a:latin typeface="Times New Roman"/>
                <a:cs typeface="Times New Roman"/>
              </a:rPr>
              <a:t> </a:t>
            </a:r>
            <a:r>
              <a:rPr sz="2800" b="1" spc="0" dirty="0" smtClean="0">
                <a:latin typeface="Times New Roman"/>
                <a:cs typeface="Times New Roman"/>
              </a:rPr>
              <a:t>By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214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61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100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53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645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741034" cy="57092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438775" cy="46596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574030"/>
            <a:ext cx="4468495" cy="28308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231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148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607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140713"/>
            <a:ext cx="5939790" cy="7768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4005"/>
            <a:ext cx="2077907" cy="221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Dist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550" b="1" spc="-51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Vs.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G</a:t>
            </a:r>
            <a:r>
              <a:rPr sz="1550" b="1" spc="-4" dirty="0" smtClean="0">
                <a:solidFill>
                  <a:srgbClr val="810000"/>
                </a:solidFill>
                <a:latin typeface="Arial"/>
                <a:cs typeface="Arial"/>
              </a:rPr>
              <a:t>r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oup</a:t>
            </a:r>
            <a:r>
              <a:rPr sz="1550" b="1" spc="-13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By</a:t>
            </a:r>
            <a:endParaRPr sz="15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164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61387" y="5681107"/>
            <a:ext cx="2902355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sz="2800" b="1" spc="0" dirty="0" smtClean="0">
                <a:latin typeface="Times New Roman"/>
                <a:cs typeface="Times New Roman"/>
              </a:rPr>
              <a:t>HELP </a:t>
            </a:r>
            <a:r>
              <a:rPr sz="2800" b="1" spc="4" dirty="0" smtClean="0">
                <a:latin typeface="Times New Roman"/>
                <a:cs typeface="Times New Roman"/>
              </a:rPr>
              <a:t>a</a:t>
            </a:r>
            <a:r>
              <a:rPr sz="2800" b="1" spc="0" dirty="0" smtClean="0">
                <a:latin typeface="Times New Roman"/>
                <a:cs typeface="Times New Roman"/>
              </a:rPr>
              <a:t>nd</a:t>
            </a:r>
            <a:r>
              <a:rPr sz="2800" b="1" spc="-40" dirty="0" smtClean="0">
                <a:latin typeface="Times New Roman"/>
                <a:cs typeface="Times New Roman"/>
              </a:rPr>
              <a:t> </a:t>
            </a:r>
            <a:r>
              <a:rPr sz="2800" b="1" spc="0" dirty="0" smtClean="0">
                <a:latin typeface="Times New Roman"/>
                <a:cs typeface="Times New Roman"/>
              </a:rPr>
              <a:t>SHOW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429586"/>
            <a:ext cx="1651248" cy="2219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HELP</a:t>
            </a:r>
            <a:r>
              <a:rPr sz="1550" b="1" spc="-41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d</a:t>
            </a:r>
            <a:r>
              <a:rPr sz="1550" b="1" spc="-18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SH</a:t>
            </a:r>
            <a:r>
              <a:rPr sz="1550" b="1" spc="9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W</a:t>
            </a:r>
            <a:endParaRPr sz="15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3290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00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26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22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01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673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746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05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52471" y="4804553"/>
            <a:ext cx="2321779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sz="2800" b="1" spc="0" dirty="0" smtClean="0">
                <a:latin typeface="Times New Roman"/>
                <a:cs typeface="Times New Roman"/>
              </a:rPr>
              <a:t>J</a:t>
            </a:r>
            <a:r>
              <a:rPr sz="2800" b="1" spc="9" dirty="0" smtClean="0">
                <a:latin typeface="Times New Roman"/>
                <a:cs typeface="Times New Roman"/>
              </a:rPr>
              <a:t>o</a:t>
            </a:r>
            <a:r>
              <a:rPr sz="2800" b="1" spc="0" dirty="0" smtClean="0">
                <a:latin typeface="Times New Roman"/>
                <a:cs typeface="Times New Roman"/>
              </a:rPr>
              <a:t>in</a:t>
            </a:r>
            <a:r>
              <a:rPr sz="2800" b="1" spc="-51" dirty="0" smtClean="0">
                <a:latin typeface="Times New Roman"/>
                <a:cs typeface="Times New Roman"/>
              </a:rPr>
              <a:t> </a:t>
            </a:r>
            <a:r>
              <a:rPr sz="2800" b="1" spc="0" dirty="0" smtClean="0">
                <a:latin typeface="Times New Roman"/>
                <a:cs typeface="Times New Roman"/>
              </a:rPr>
              <a:t>Fu</a:t>
            </a:r>
            <a:r>
              <a:rPr sz="2800" b="1" spc="9" dirty="0" smtClean="0">
                <a:latin typeface="Times New Roman"/>
                <a:cs typeface="Times New Roman"/>
              </a:rPr>
              <a:t>n</a:t>
            </a:r>
            <a:r>
              <a:rPr sz="2800" b="1" spc="0" dirty="0" smtClean="0">
                <a:latin typeface="Times New Roman"/>
                <a:cs typeface="Times New Roman"/>
              </a:rPr>
              <a:t>ctio</a:t>
            </a:r>
            <a:r>
              <a:rPr sz="2800" b="1" spc="9" dirty="0" smtClean="0">
                <a:latin typeface="Times New Roman"/>
                <a:cs typeface="Times New Roman"/>
              </a:rPr>
              <a:t>n</a:t>
            </a:r>
            <a:r>
              <a:rPr sz="2800" b="1" spc="0" dirty="0" smtClean="0"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542415"/>
            <a:ext cx="5939790" cy="6035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1099265"/>
            <a:ext cx="1455439" cy="221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J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in</a:t>
            </a:r>
            <a:r>
              <a:rPr sz="1550" b="1" spc="-13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Fu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ct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ons</a:t>
            </a:r>
            <a:endParaRPr sz="15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96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61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17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21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251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61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504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587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2901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52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127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275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94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88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89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808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516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53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609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1299" y="5681107"/>
            <a:ext cx="1264315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sz="2800" b="1" spc="0" dirty="0" smtClean="0">
                <a:latin typeface="Times New Roman"/>
                <a:cs typeface="Times New Roman"/>
              </a:rPr>
              <a:t>Exp</a:t>
            </a:r>
            <a:r>
              <a:rPr sz="2800" b="1" spc="4" dirty="0" smtClean="0">
                <a:latin typeface="Times New Roman"/>
                <a:cs typeface="Times New Roman"/>
              </a:rPr>
              <a:t>l</a:t>
            </a:r>
            <a:r>
              <a:rPr sz="2800" b="1" spc="0" dirty="0" smtClean="0">
                <a:latin typeface="Times New Roman"/>
                <a:cs typeface="Times New Roman"/>
              </a:rPr>
              <a:t>a</a:t>
            </a:r>
            <a:r>
              <a:rPr sz="2800" b="1" spc="4" dirty="0" smtClean="0">
                <a:latin typeface="Times New Roman"/>
                <a:cs typeface="Times New Roman"/>
              </a:rPr>
              <a:t>i</a:t>
            </a:r>
            <a:r>
              <a:rPr sz="2800" b="1" spc="0" dirty="0" smtClean="0">
                <a:latin typeface="Times New Roman"/>
                <a:cs typeface="Times New Roman"/>
              </a:rPr>
              <a:t>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1923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957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100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251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750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337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438775" cy="271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625850"/>
            <a:ext cx="5939790" cy="4015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629275" cy="3514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017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3290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542415"/>
            <a:ext cx="5939790" cy="6639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1099265"/>
            <a:ext cx="754967" cy="221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Ex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p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l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in</a:t>
            </a:r>
            <a:endParaRPr sz="15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220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20111" y="5213239"/>
            <a:ext cx="1983377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55"/>
              </a:lnSpc>
              <a:spcBef>
                <a:spcPts val="147"/>
              </a:spcBef>
            </a:pPr>
            <a:r>
              <a:rPr sz="2800" b="1" spc="0" dirty="0" smtClean="0">
                <a:latin typeface="Times New Roman"/>
                <a:cs typeface="Times New Roman"/>
              </a:rPr>
              <a:t>J</a:t>
            </a:r>
            <a:r>
              <a:rPr sz="2800" b="1" spc="9" dirty="0" smtClean="0">
                <a:latin typeface="Times New Roman"/>
                <a:cs typeface="Times New Roman"/>
              </a:rPr>
              <a:t>o</a:t>
            </a:r>
            <a:r>
              <a:rPr sz="2800" b="1" spc="0" dirty="0" smtClean="0">
                <a:latin typeface="Times New Roman"/>
                <a:cs typeface="Times New Roman"/>
              </a:rPr>
              <a:t>in</a:t>
            </a:r>
            <a:r>
              <a:rPr sz="2800" b="1" spc="-51" dirty="0" smtClean="0">
                <a:latin typeface="Times New Roman"/>
                <a:cs typeface="Times New Roman"/>
              </a:rPr>
              <a:t> </a:t>
            </a:r>
            <a:r>
              <a:rPr sz="2800" b="1" spc="4" dirty="0" smtClean="0">
                <a:latin typeface="Times New Roman"/>
                <a:cs typeface="Times New Roman"/>
              </a:rPr>
              <a:t>I</a:t>
            </a:r>
            <a:r>
              <a:rPr sz="2800" b="1" spc="0" dirty="0" smtClean="0">
                <a:latin typeface="Times New Roman"/>
                <a:cs typeface="Times New Roman"/>
              </a:rPr>
              <a:t>n</a:t>
            </a:r>
            <a:r>
              <a:rPr sz="2800" b="1" spc="9" dirty="0" smtClean="0">
                <a:latin typeface="Times New Roman"/>
                <a:cs typeface="Times New Roman"/>
              </a:rPr>
              <a:t>d</a:t>
            </a:r>
            <a:r>
              <a:rPr sz="2800" b="1" spc="-14" dirty="0" smtClean="0">
                <a:latin typeface="Times New Roman"/>
                <a:cs typeface="Times New Roman"/>
              </a:rPr>
              <a:t>e</a:t>
            </a:r>
            <a:r>
              <a:rPr sz="2800" b="1" spc="0" dirty="0" smtClean="0">
                <a:latin typeface="Times New Roman"/>
                <a:cs typeface="Times New Roman"/>
              </a:rPr>
              <a:t>xes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542415"/>
            <a:ext cx="5939790" cy="5597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1099265"/>
            <a:ext cx="1248227" cy="221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5"/>
              </a:lnSpc>
              <a:spcBef>
                <a:spcPts val="84"/>
              </a:spcBef>
            </a:pP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J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in</a:t>
            </a:r>
            <a:r>
              <a:rPr sz="1550" b="1" spc="-13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In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d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sz="1550" b="1" spc="4" dirty="0" smtClean="0">
                <a:solidFill>
                  <a:srgbClr val="810000"/>
                </a:solidFill>
                <a:latin typeface="Arial"/>
                <a:cs typeface="Arial"/>
              </a:rPr>
              <a:t>x</a:t>
            </a:r>
            <a:r>
              <a:rPr sz="1550" b="1" spc="0" dirty="0" smtClean="0">
                <a:solidFill>
                  <a:srgbClr val="810000"/>
                </a:solidFill>
                <a:latin typeface="Arial"/>
                <a:cs typeface="Arial"/>
              </a:rPr>
              <a:t>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61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6934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93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90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93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3235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237990"/>
            <a:ext cx="5208270" cy="3721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01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06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6ba37514-8ea7-4bb7-b1c0-6137f91cbe04">Module Artifact</Category>
    <Material_x0020_Type xmlns="6ba37514-8ea7-4bb7-b1c0-6137f91cbe04">Lab book</Material_x0020_Type>
    <Level xmlns="6ba37514-8ea7-4bb7-b1c0-6137f91cbe04">L1</Leve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BB9BED16EB0048B4DF793E653FA3A1" ma:contentTypeVersion="3" ma:contentTypeDescription="Create a new document." ma:contentTypeScope="" ma:versionID="feef15e8976e736c962867b02017827d">
  <xsd:schema xmlns:xsd="http://www.w3.org/2001/XMLSchema" xmlns:xs="http://www.w3.org/2001/XMLSchema" xmlns:p="http://schemas.microsoft.com/office/2006/metadata/properties" xmlns:ns2="6ba37514-8ea7-4bb7-b1c0-6137f91cbe04" targetNamespace="http://schemas.microsoft.com/office/2006/metadata/properties" ma:root="true" ma:fieldsID="71f881230bfc323a1863133dc3453c38" ns2:_="">
    <xsd:import namespace="6ba37514-8ea7-4bb7-b1c0-6137f91cbe04"/>
    <xsd:element name="properties">
      <xsd:complexType>
        <xsd:sequence>
          <xsd:element name="documentManagement">
            <xsd:complexType>
              <xsd:all>
                <xsd:element ref="ns2:Level"/>
                <xsd:element ref="ns2:Category"/>
                <xsd:element ref="ns2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37514-8ea7-4bb7-b1c0-6137f91cbe04" elementFormDefault="qualified">
    <xsd:import namespace="http://schemas.microsoft.com/office/2006/documentManagement/types"/>
    <xsd:import namespace="http://schemas.microsoft.com/office/infopath/2007/PartnerControls"/>
    <xsd:element name="Level" ma:index="8" ma:displayName="Level" ma:format="Dropdown" ma:internalName="Level">
      <xsd:simpleType>
        <xsd:restriction base="dms:Choice">
          <xsd:enumeration value="L1"/>
          <xsd:enumeration value="L2"/>
          <xsd:enumeration value="L3"/>
          <xsd:enumeration value="L4"/>
          <xsd:enumeration value="Common"/>
        </xsd:restriction>
      </xsd:simpleType>
    </xsd:element>
    <xsd:element name="Category" ma:index="9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0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1A8145-699D-400D-AC7D-D16763448184}"/>
</file>

<file path=customXml/itemProps2.xml><?xml version="1.0" encoding="utf-8"?>
<ds:datastoreItem xmlns:ds="http://schemas.openxmlformats.org/officeDocument/2006/customXml" ds:itemID="{2CA45797-BC24-4628-89F2-0D08ED60C9BF}"/>
</file>

<file path=customXml/itemProps3.xml><?xml version="1.0" encoding="utf-8"?>
<ds:datastoreItem xmlns:ds="http://schemas.openxmlformats.org/officeDocument/2006/customXml" ds:itemID="{1F2D4396-EA44-4282-A4A8-B029ECC56F5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449</Words>
  <Application>Microsoft Office PowerPoint</Application>
  <PresentationFormat>Custom</PresentationFormat>
  <Paragraphs>181</Paragraphs>
  <Slides>78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Nande, Satyen</cp:lastModifiedBy>
  <cp:revision>1</cp:revision>
  <cp:lastPrinted>2016-11-04T09:53:01Z</cp:lastPrinted>
  <dcterms:modified xsi:type="dcterms:W3CDTF">2016-11-04T09:54:27Z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0x010100EBBB9BED16EB0048B4DF793E653FA3A1</vt:lpwstr>
  </property>
</Properties>
</file>